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1C47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94660"/>
  </p:normalViewPr>
  <p:slideViewPr>
    <p:cSldViewPr snapToGrid="0">
      <p:cViewPr varScale="1">
        <p:scale>
          <a:sx n="35" d="100"/>
          <a:sy n="35" d="100"/>
        </p:scale>
        <p:origin x="-11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1F4DD-54F1-428D-AAFA-E63924F501B1}" type="datetimeFigureOut">
              <a:rPr lang="it-IT" smtClean="0"/>
              <a:pPr/>
              <a:t>18/09/2017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BF04-F5E5-4F29-A270-FB1305326AB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569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1F4DD-54F1-428D-AAFA-E63924F501B1}" type="datetimeFigureOut">
              <a:rPr lang="it-IT" smtClean="0"/>
              <a:pPr/>
              <a:t>18/09/2017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BF04-F5E5-4F29-A270-FB1305326AB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312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1F4DD-54F1-428D-AAFA-E63924F501B1}" type="datetimeFigureOut">
              <a:rPr lang="it-IT" smtClean="0"/>
              <a:pPr/>
              <a:t>18/09/2017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BF04-F5E5-4F29-A270-FB1305326AB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32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1F4DD-54F1-428D-AAFA-E63924F501B1}" type="datetimeFigureOut">
              <a:rPr lang="it-IT" smtClean="0"/>
              <a:pPr/>
              <a:t>18/09/2017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BF04-F5E5-4F29-A270-FB1305326AB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683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1F4DD-54F1-428D-AAFA-E63924F501B1}" type="datetimeFigureOut">
              <a:rPr lang="it-IT" smtClean="0"/>
              <a:pPr/>
              <a:t>18/09/2017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BF04-F5E5-4F29-A270-FB1305326AB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072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1F4DD-54F1-428D-AAFA-E63924F501B1}" type="datetimeFigureOut">
              <a:rPr lang="it-IT" smtClean="0"/>
              <a:pPr/>
              <a:t>18/09/2017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BF04-F5E5-4F29-A270-FB1305326AB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165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1F4DD-54F1-428D-AAFA-E63924F501B1}" type="datetimeFigureOut">
              <a:rPr lang="it-IT" smtClean="0"/>
              <a:pPr/>
              <a:t>18/09/2017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BF04-F5E5-4F29-A270-FB1305326AB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07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1F4DD-54F1-428D-AAFA-E63924F501B1}" type="datetimeFigureOut">
              <a:rPr lang="it-IT" smtClean="0"/>
              <a:pPr/>
              <a:t>18/09/2017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BF04-F5E5-4F29-A270-FB1305326AB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051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1F4DD-54F1-428D-AAFA-E63924F501B1}" type="datetimeFigureOut">
              <a:rPr lang="it-IT" smtClean="0"/>
              <a:pPr/>
              <a:t>18/09/2017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BF04-F5E5-4F29-A270-FB1305326AB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432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1F4DD-54F1-428D-AAFA-E63924F501B1}" type="datetimeFigureOut">
              <a:rPr lang="it-IT" smtClean="0"/>
              <a:pPr/>
              <a:t>18/09/2017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BF04-F5E5-4F29-A270-FB1305326AB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6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1F4DD-54F1-428D-AAFA-E63924F501B1}" type="datetimeFigureOut">
              <a:rPr lang="it-IT" smtClean="0"/>
              <a:pPr/>
              <a:t>18/09/2017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BF04-F5E5-4F29-A270-FB1305326AB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71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1F4DD-54F1-428D-AAFA-E63924F501B1}" type="datetimeFigureOut">
              <a:rPr lang="it-IT" smtClean="0"/>
              <a:pPr/>
              <a:t>18/09/2017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ABF04-F5E5-4F29-A270-FB1305326AB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296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Piccolo credo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171432" cy="6868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568" y="-10384"/>
            <a:ext cx="9171432" cy="6868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ttangolo 6"/>
          <p:cNvSpPr/>
          <p:nvPr/>
        </p:nvSpPr>
        <p:spPr>
          <a:xfrm>
            <a:off x="2154892" y="727055"/>
            <a:ext cx="76261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Piccolo CREDO</a:t>
            </a:r>
            <a:endParaRPr lang="it-IT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792171" y="6039719"/>
            <a:ext cx="307500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Vescovo Oscar Cantoni</a:t>
            </a:r>
            <a:endParaRPr lang="it-IT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205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3"/>
            <a:ext cx="12192000" cy="6859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Sei tu</a:t>
            </a:r>
            <a:endParaRPr lang="it-IT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89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494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ttangolo arrotondato 4"/>
          <p:cNvSpPr/>
          <p:nvPr/>
        </p:nvSpPr>
        <p:spPr>
          <a:xfrm>
            <a:off x="249382" y="4174836"/>
            <a:ext cx="11684000" cy="2475346"/>
          </a:xfrm>
          <a:prstGeom prst="roundRect">
            <a:avLst/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1091" y="4309053"/>
            <a:ext cx="11120582" cy="4351338"/>
          </a:xfrm>
        </p:spPr>
        <p:txBody>
          <a:bodyPr/>
          <a:lstStyle/>
          <a:p>
            <a:pPr marL="0" indent="0" algn="ctr">
              <a:buNone/>
            </a:pPr>
            <a:r>
              <a:rPr lang="it-IT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…che </a:t>
            </a:r>
            <a:r>
              <a:rPr lang="it-IT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animi la tua Chiesa perché si impegni in una </a:t>
            </a:r>
            <a:r>
              <a:rPr lang="it-IT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nuova via </a:t>
            </a:r>
            <a:r>
              <a:rPr lang="it-IT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evangelizzazione, attenta ai segni che non lasci mancare dentro le vicende della storia, consapevoli che il cuore </a:t>
            </a:r>
            <a:r>
              <a:rPr lang="it-IT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dell’ </a:t>
            </a:r>
            <a:r>
              <a:rPr lang="it-IT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uomo è attratto da una forza irresistibile all’ incontro con Dio e alla solidarietà con i fratelli, nonostante le apparenze contrarie.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45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83532" cy="6853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Sei tu</a:t>
            </a:r>
            <a:endParaRPr lang="it-IT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31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3" y="0"/>
            <a:ext cx="1229967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ttangolo arrotondato 4"/>
          <p:cNvSpPr/>
          <p:nvPr/>
        </p:nvSpPr>
        <p:spPr>
          <a:xfrm>
            <a:off x="508000" y="4276436"/>
            <a:ext cx="11212945" cy="2364509"/>
          </a:xfrm>
          <a:prstGeom prst="roundRect">
            <a:avLst/>
          </a:prstGeom>
          <a:solidFill>
            <a:schemeClr val="bg1">
              <a:alpha val="57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56672" y="4465276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…che </a:t>
            </a:r>
            <a:r>
              <a:rPr lang="it-IT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 offri occasioni sempre nuove per riconoscere la tua presenza silenziosa, ma attiva, 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umile, sempre </a:t>
            </a:r>
            <a:r>
              <a:rPr lang="it-IT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operosa, perché noi tentiamo nuove vie di riconciliazione in famiglia, tra marito e moglie, tra genitori e figli, tra fratelli, tra colleghi, negli ambienti di lavoro, anche là dove si condividono progetti di bene, di pace e di riconciliazione</a:t>
            </a:r>
          </a:p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24403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Spirito  Santo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70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27" y="9144"/>
            <a:ext cx="10997746" cy="6877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ttangolo arrotondato 4"/>
          <p:cNvSpPr/>
          <p:nvPr/>
        </p:nvSpPr>
        <p:spPr>
          <a:xfrm>
            <a:off x="838200" y="4745736"/>
            <a:ext cx="10253472" cy="1800104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n>
                  <a:solidFill>
                    <a:srgbClr val="002060"/>
                  </a:solidFill>
                </a:ln>
              </a:rPr>
              <a:t>..</a:t>
            </a:r>
            <a:endParaRPr lang="it-IT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43647" y="486429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…aiutaci </a:t>
            </a: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assumerci la responsabilità dell'amore che Dio ha per ciascuno di noi e donaci con la pazienza una lucidità semplice e serena, che ci permetta di mantenere la rotta, malgrado 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tutti </a:t>
            </a: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 </a:t>
            </a:r>
            <a:r>
              <a:rPr lang="it-IT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ostacoli.</a:t>
            </a:r>
            <a:endParaRPr lang="it-IT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068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07" y="0"/>
            <a:ext cx="1028378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ttangolo 4"/>
          <p:cNvSpPr/>
          <p:nvPr/>
        </p:nvSpPr>
        <p:spPr>
          <a:xfrm>
            <a:off x="2390457" y="5618171"/>
            <a:ext cx="5212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Gloria  al  Padre</a:t>
            </a:r>
            <a:r>
              <a:rPr lang="it-IT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…</a:t>
            </a:r>
            <a:endParaRPr lang="it-IT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364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09" y="0"/>
            <a:ext cx="913501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99861" y="377489"/>
            <a:ext cx="10515600" cy="13255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it-IT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Spirito  Santo</a:t>
            </a:r>
            <a:endParaRPr lang="it-IT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864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7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ttangolo arrotondato 1"/>
          <p:cNvSpPr/>
          <p:nvPr/>
        </p:nvSpPr>
        <p:spPr>
          <a:xfrm>
            <a:off x="557784" y="283463"/>
            <a:ext cx="10899648" cy="314322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457997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it-IT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sei </a:t>
            </a:r>
            <a:r>
              <a:rPr lang="it-IT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 il nostro "maestro interiore</a:t>
            </a:r>
            <a:r>
              <a:rPr lang="it-IT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  <a:r>
              <a:rPr lang="it-IT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realizzi e porti </a:t>
            </a:r>
            <a:endParaRPr lang="it-IT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it-IT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it-IT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termine l'opera di </a:t>
            </a:r>
            <a:r>
              <a:rPr lang="it-IT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Gesù; sei </a:t>
            </a:r>
            <a:r>
              <a:rPr lang="it-IT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 che chiarisci ai discepoli di oggi, come un tempo ai primi apostoli, quanto il Signore ha detto ed ha operato e che non abbiamo ancora compreso o che facciamo fatica ad accettare e a tradurre </a:t>
            </a:r>
            <a:endParaRPr lang="it-IT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it-IT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nella </a:t>
            </a:r>
            <a:r>
              <a:rPr lang="it-IT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nostra vita personale e comunitaria</a:t>
            </a:r>
            <a:r>
              <a:rPr lang="it-IT" sz="3200" b="1" dirty="0">
                <a:solidFill>
                  <a:schemeClr val="bg1"/>
                </a:solidFill>
              </a:rPr>
              <a:t>.</a:t>
            </a:r>
            <a:endParaRPr lang="it-IT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b="1" dirty="0"/>
              <a:t> 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295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496"/>
            <a:ext cx="12217366" cy="5779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6845" y="781046"/>
            <a:ext cx="2231607" cy="13255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it-IT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</a:rPr>
              <a:t>Sei tu</a:t>
            </a:r>
            <a:endParaRPr lang="it-IT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79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73" y="134696"/>
            <a:ext cx="9698183" cy="6465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ttangolo arrotondato 4"/>
          <p:cNvSpPr/>
          <p:nvPr/>
        </p:nvSpPr>
        <p:spPr>
          <a:xfrm>
            <a:off x="1542473" y="3888509"/>
            <a:ext cx="8358909" cy="2447636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62545" y="3968462"/>
            <a:ext cx="8164946" cy="4351338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…che </a:t>
            </a: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doni ai discepoli di Cristo il coraggio della perseveranza, la gioia della testimonianza, l'ardore di annunciare il Vangelo, nonostante le resistenze, gli smarrimenti di fronte a una logica mondana, apparentemente vincente, perché più immediata </a:t>
            </a: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non richiede impegno.</a:t>
            </a:r>
          </a:p>
          <a:p>
            <a:pPr marL="0" indent="0" algn="ctr">
              <a:buNone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algn="ctr"/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969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4894" y="477092"/>
            <a:ext cx="10515600" cy="1325563"/>
          </a:xfrm>
        </p:spPr>
        <p:txBody>
          <a:bodyPr/>
          <a:lstStyle/>
          <a:p>
            <a:r>
              <a:rPr lang="it-IT" dirty="0" smtClean="0"/>
              <a:t>Sei tu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2" y="110837"/>
            <a:ext cx="10488362" cy="6613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ttangolo 4"/>
          <p:cNvSpPr/>
          <p:nvPr/>
        </p:nvSpPr>
        <p:spPr>
          <a:xfrm>
            <a:off x="1039733" y="477092"/>
            <a:ext cx="21323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Sei tu</a:t>
            </a:r>
            <a:endParaRPr lang="it-IT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72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47" y="187409"/>
            <a:ext cx="10096905" cy="6566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ttangolo arrotondato 4"/>
          <p:cNvSpPr/>
          <p:nvPr/>
        </p:nvSpPr>
        <p:spPr>
          <a:xfrm>
            <a:off x="1450108" y="3986471"/>
            <a:ext cx="9291782" cy="2613890"/>
          </a:xfrm>
          <a:prstGeom prst="roundRect">
            <a:avLst/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33290" y="4193783"/>
            <a:ext cx="8925418" cy="4351338"/>
          </a:xfrm>
        </p:spPr>
        <p:txBody>
          <a:bodyPr/>
          <a:lstStyle/>
          <a:p>
            <a:pPr marL="0" indent="0" algn="ctr">
              <a:buNone/>
            </a:pPr>
            <a:r>
              <a:rPr lang="it-IT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…che </a:t>
            </a:r>
            <a:r>
              <a:rPr lang="it-IT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promuovi il bene e lo diffondi ovunque nel mondo, sia attraverso chi segue per scelta Gesù e lo ama, sia mediante tanti uomini e donne di buona volontà, testimoni stupefatti e inconsapevoli delle opere di Dio.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711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2" y="0"/>
            <a:ext cx="12142538" cy="6839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1069" y="295405"/>
            <a:ext cx="10515600" cy="1325563"/>
          </a:xfrm>
        </p:spPr>
        <p:txBody>
          <a:bodyPr>
            <a:normAutofit/>
          </a:bodyPr>
          <a:lstStyle/>
          <a:p>
            <a:r>
              <a:rPr lang="it-IT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Sei tu</a:t>
            </a:r>
            <a:endParaRPr lang="it-IT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83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23" y="30996"/>
            <a:ext cx="10579377" cy="6827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ttangolo arrotondato 4"/>
          <p:cNvSpPr/>
          <p:nvPr/>
        </p:nvSpPr>
        <p:spPr>
          <a:xfrm>
            <a:off x="1080655" y="365126"/>
            <a:ext cx="9772072" cy="2451965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…che </a:t>
            </a:r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susciti il desiderio di ricominciare ogni mattina a vivere in fedeltà al Vangelo di Gesù; il gusto dell'unità e dell'accoglienza, nonostante la presenza di voci forti, che inducono a credere che da soli è meglio, che la felicità è solo individuale, che gli altri non contano, che è possibile l'amore a poco prezzo.</a:t>
            </a:r>
          </a:p>
          <a:p>
            <a:pPr algn="ctr"/>
            <a:endParaRPr lang="it-I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14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409</Words>
  <Application>Microsoft Office PowerPoint</Application>
  <PresentationFormat>Personalizzato</PresentationFormat>
  <Paragraphs>25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Piccolo credo</vt:lpstr>
      <vt:lpstr>Spirito  Santo</vt:lpstr>
      <vt:lpstr>Presentazione standard di PowerPoint</vt:lpstr>
      <vt:lpstr>Sei tu</vt:lpstr>
      <vt:lpstr>Presentazione standard di PowerPoint</vt:lpstr>
      <vt:lpstr>Sei tu</vt:lpstr>
      <vt:lpstr>Presentazione standard di PowerPoint</vt:lpstr>
      <vt:lpstr>Sei tu</vt:lpstr>
      <vt:lpstr>Presentazione standard di PowerPoint</vt:lpstr>
      <vt:lpstr>Sei tu</vt:lpstr>
      <vt:lpstr>Presentazione standard di PowerPoint</vt:lpstr>
      <vt:lpstr>Sei tu</vt:lpstr>
      <vt:lpstr>Presentazione standard di PowerPoint</vt:lpstr>
      <vt:lpstr>Spirito  Santo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Piccolo credo</dc:title>
  <dc:creator>pierina feltrini</dc:creator>
  <cp:lastModifiedBy>Franca</cp:lastModifiedBy>
  <cp:revision>32</cp:revision>
  <dcterms:created xsi:type="dcterms:W3CDTF">2017-07-20T09:54:34Z</dcterms:created>
  <dcterms:modified xsi:type="dcterms:W3CDTF">2017-09-18T15:37:44Z</dcterms:modified>
</cp:coreProperties>
</file>